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preferSingleView="1"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-104" y="216"/>
      </p:cViewPr>
      <p:guideLst>
        <p:guide orient="horz" pos="1620"/>
        <p:guide pos="2880"/>
      </p:guideLst>
    </p:cSldViewPr>
  </p:slide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2CC5-625F-794E-826B-C44B6ACCE2D1}" type="datetimeFigureOut">
              <a:rPr lang="nl-NL" smtClean="0"/>
              <a:t>12-01-2020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C966-B5AB-774C-AF32-1F34B4AED1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2CC5-625F-794E-826B-C44B6ACCE2D1}" type="datetimeFigureOut">
              <a:rPr lang="nl-NL" smtClean="0"/>
              <a:t>12-01-2020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C966-B5AB-774C-AF32-1F34B4AED1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2CC5-625F-794E-826B-C44B6ACCE2D1}" type="datetimeFigureOut">
              <a:rPr lang="nl-NL" smtClean="0"/>
              <a:t>12-01-2020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C966-B5AB-774C-AF32-1F34B4AED1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2CC5-625F-794E-826B-C44B6ACCE2D1}" type="datetimeFigureOut">
              <a:rPr lang="nl-NL" smtClean="0"/>
              <a:t>12-01-2020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C966-B5AB-774C-AF32-1F34B4AED1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2CC5-625F-794E-826B-C44B6ACCE2D1}" type="datetimeFigureOut">
              <a:rPr lang="nl-NL" smtClean="0"/>
              <a:t>12-01-2020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C966-B5AB-774C-AF32-1F34B4AED1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2CC5-625F-794E-826B-C44B6ACCE2D1}" type="datetimeFigureOut">
              <a:rPr lang="nl-NL" smtClean="0"/>
              <a:t>12-01-2020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C966-B5AB-774C-AF32-1F34B4AED1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2CC5-625F-794E-826B-C44B6ACCE2D1}" type="datetimeFigureOut">
              <a:rPr lang="nl-NL" smtClean="0"/>
              <a:t>12-01-2020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C966-B5AB-774C-AF32-1F34B4AED1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2CC5-625F-794E-826B-C44B6ACCE2D1}" type="datetimeFigureOut">
              <a:rPr lang="nl-NL" smtClean="0"/>
              <a:t>12-01-2020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C966-B5AB-774C-AF32-1F34B4AED1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2CC5-625F-794E-826B-C44B6ACCE2D1}" type="datetimeFigureOut">
              <a:rPr lang="nl-NL" smtClean="0"/>
              <a:t>12-01-2020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C966-B5AB-774C-AF32-1F34B4AED1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2CC5-625F-794E-826B-C44B6ACCE2D1}" type="datetimeFigureOut">
              <a:rPr lang="nl-NL" smtClean="0"/>
              <a:t>12-01-2020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C966-B5AB-774C-AF32-1F34B4AED1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2CC5-625F-794E-826B-C44B6ACCE2D1}" type="datetimeFigureOut">
              <a:rPr lang="nl-NL" smtClean="0"/>
              <a:t>12-01-2020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C966-B5AB-774C-AF32-1F34B4AED1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D2CC5-625F-794E-826B-C44B6ACCE2D1}" type="datetimeFigureOut">
              <a:rPr lang="nl-NL" smtClean="0"/>
              <a:t>12-01-2020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DC966-B5AB-774C-AF32-1F34B4AED17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fee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781220" cy="648537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324799" y="2207895"/>
            <a:ext cx="6400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solidFill>
                  <a:srgbClr val="3366FF"/>
                </a:solidFill>
                <a:latin typeface="Chalkboard SE"/>
              </a:rPr>
              <a:t>Jubileum liederentafel</a:t>
            </a:r>
          </a:p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3296433" y="3192780"/>
            <a:ext cx="4836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Chalkboard SE"/>
              </a:rPr>
              <a:t>Vrijdag 14 februari</a:t>
            </a:r>
          </a:p>
          <a:p>
            <a:r>
              <a:rPr lang="nl-NL" sz="2800" dirty="0" smtClean="0">
                <a:latin typeface="Chalkboard SE"/>
              </a:rPr>
              <a:t>Aanvang 19.00 uur</a:t>
            </a:r>
            <a:endParaRPr lang="nl-NL" sz="2800" dirty="0">
              <a:latin typeface="Chalkboard SE"/>
            </a:endParaRPr>
          </a:p>
        </p:txBody>
      </p:sp>
      <p:pic>
        <p:nvPicPr>
          <p:cNvPr id="7" name="Afbeelding 6" descr="20 ja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4336" y="4412448"/>
            <a:ext cx="1656127" cy="1462104"/>
          </a:xfrm>
          <a:prstGeom prst="rect">
            <a:avLst/>
          </a:prstGeom>
        </p:spPr>
      </p:pic>
      <p:pic>
        <p:nvPicPr>
          <p:cNvPr id="8" name="Afbeelding 7" descr="20 ja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4412448"/>
            <a:ext cx="1656127" cy="14621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Macintosh PowerPoint</Application>
  <PresentationFormat>Diavoorstelling (16:9)</PresentationFormat>
  <Paragraphs>3</Paragraphs>
  <Slides>1</Slides>
  <Notes>0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>prive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PRJ de Bruijn</dc:creator>
  <cp:lastModifiedBy>PRJ de Bruijn</cp:lastModifiedBy>
  <cp:revision>1</cp:revision>
  <dcterms:created xsi:type="dcterms:W3CDTF">2020-01-12T15:39:00Z</dcterms:created>
  <dcterms:modified xsi:type="dcterms:W3CDTF">2020-01-12T15:47:29Z</dcterms:modified>
</cp:coreProperties>
</file>